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7" r:id="rId7"/>
    <p:sldId id="258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2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1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59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9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44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61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38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67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4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2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97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74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61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62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08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9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4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C2165F-24DA-4907-8B95-DD442CCB41C5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8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hemieoveral.online.noordhoff.nl/ChooseAssignment/ctl/viewitem/mId/484?id=e9d58508-7d1d-e411-8916-3c4a92ddfec8&amp;IsCommunity=False&amp;MaterialCommunityModus=Normal&amp;materialtype=Assignment&amp;returntype=assignments&amp;StudentId=&amp;StructureId=fb4ea256-c19c-e011-8719-00215a49ba12&amp;tabid=96&amp;moduleid=-1&amp;tabmoduleid=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Water</a:t>
            </a:r>
            <a:br>
              <a:rPr lang="nl-NL" dirty="0" smtClean="0"/>
            </a:br>
            <a:r>
              <a:rPr lang="nl-NL" dirty="0" smtClean="0"/>
              <a:t>een veelgebruikt </a:t>
            </a:r>
            <a:br>
              <a:rPr lang="nl-NL" dirty="0" smtClean="0"/>
            </a:br>
            <a:r>
              <a:rPr lang="nl-NL" dirty="0" smtClean="0"/>
              <a:t>oplosmiddel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h. 2,3 Chemie Overal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3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2450206"/>
          </a:xfrm>
        </p:spPr>
        <p:txBody>
          <a:bodyPr>
            <a:normAutofit/>
          </a:bodyPr>
          <a:lstStyle/>
          <a:p>
            <a:r>
              <a:rPr lang="nl-NL" sz="6000" dirty="0" smtClean="0">
                <a:hlinkClick r:id="rId2"/>
              </a:rPr>
              <a:t>Wat gebeurt er als een stof oplost</a:t>
            </a:r>
            <a:r>
              <a:rPr lang="nl-NL" sz="6000" dirty="0" smtClean="0"/>
              <a:t>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/>
          <a:srcRect l="18293" t="27245" r="17269" b="21875"/>
          <a:stretch/>
        </p:blipFill>
        <p:spPr>
          <a:xfrm>
            <a:off x="1996224" y="2878428"/>
            <a:ext cx="8384147" cy="37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5459" y="389585"/>
            <a:ext cx="8561789" cy="3409681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98" y="576262"/>
            <a:ext cx="5067300" cy="440749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02920" y="1348740"/>
            <a:ext cx="5671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Wat is de oplossing</a:t>
            </a:r>
          </a:p>
          <a:p>
            <a:r>
              <a:rPr lang="nl-NL" sz="3200" dirty="0" smtClean="0"/>
              <a:t>en wat is de suspensie?</a:t>
            </a:r>
            <a:endParaRPr lang="nl-NL" sz="32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964" y="2761655"/>
            <a:ext cx="4017416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9778" y="476673"/>
            <a:ext cx="9118601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Oplosbaarheid is een stofeigenschap: </a:t>
            </a:r>
          </a:p>
          <a:p>
            <a:pPr marL="0" indent="0">
              <a:buNone/>
            </a:pPr>
            <a:r>
              <a:rPr lang="nl-NL" sz="3600" dirty="0" smtClean="0"/>
              <a:t>Zout lost goed op in water, kalk niet. </a:t>
            </a:r>
            <a:endParaRPr lang="nl-NL" sz="3600" dirty="0"/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18" y="2344341"/>
            <a:ext cx="6258560" cy="352044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078" y="1847271"/>
            <a:ext cx="3752035" cy="280600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098" y="4185762"/>
            <a:ext cx="3048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4212" y="685800"/>
            <a:ext cx="6585268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Oplosbaarheid hangt ook af van de temperatuur: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smtClean="0"/>
              <a:t>- Lost suiker beter op in koud of warm water?</a:t>
            </a:r>
          </a:p>
          <a:p>
            <a:pPr marL="0" indent="0">
              <a:buNone/>
            </a:pPr>
            <a:r>
              <a:rPr lang="nl-NL" sz="3200" dirty="0" smtClean="0"/>
              <a:t>- Wat gebeurt er als je cola verwarmt?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420" y="685800"/>
            <a:ext cx="4640580" cy="46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53F96-412E-498E-999A-764E54276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253C4C-B3AB-4A64-9560-C468AB8C3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B1701D-AEA5-4B49-8130-92D08DC0E2E0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271</TotalTime>
  <Words>67</Words>
  <Application>Microsoft Office PowerPoint</Application>
  <PresentationFormat>Breedbeeld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Segment</vt:lpstr>
      <vt:lpstr>Water een veelgebruikt  oplosmiddel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Hannie Kwant</dc:creator>
  <cp:lastModifiedBy>Hannie Kwant</cp:lastModifiedBy>
  <cp:revision>10</cp:revision>
  <dcterms:created xsi:type="dcterms:W3CDTF">2016-11-13T20:50:47Z</dcterms:created>
  <dcterms:modified xsi:type="dcterms:W3CDTF">2016-11-27T21:02:16Z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0x010100AD796D14A1D5944EBFF95EECFD7ED31F</vt:lpwstr>
  </property>
  <property fmtid="{D5CDD505-2E9C-101B-9397-08002B2CF9AE}" pid="3" name="IsMyDocuments">
    <vt:bool>true</vt:bool>
  </property>
</Properties>
</file>